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7010400" cy="92964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9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65656393-2DF0-4DCB-9791-5E9322F9711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3042148" cy="464510"/>
          </a:xfrm>
          <a:prstGeom prst="rect">
            <a:avLst/>
          </a:prstGeom>
          <a:noFill/>
          <a:ln>
            <a:noFill/>
          </a:ln>
        </p:spPr>
        <p:txBody>
          <a:bodyPr vert="horz" wrap="square" lIns="80284" tIns="40315" rIns="80284" bIns="40315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D86D0575-AFD2-4FFF-9F3E-9A88F396DB43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968084" y="1"/>
            <a:ext cx="3042148" cy="464510"/>
          </a:xfrm>
          <a:prstGeom prst="rect">
            <a:avLst/>
          </a:prstGeom>
          <a:noFill/>
          <a:ln>
            <a:noFill/>
          </a:ln>
        </p:spPr>
        <p:txBody>
          <a:bodyPr vert="horz" wrap="square" lIns="80284" tIns="40315" rIns="80284" bIns="40315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6A350639-CFAC-4C8B-B478-00E19170B0E3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831754"/>
            <a:ext cx="3042148" cy="464510"/>
          </a:xfrm>
          <a:prstGeom prst="rect">
            <a:avLst/>
          </a:prstGeom>
          <a:noFill/>
          <a:ln>
            <a:noFill/>
          </a:ln>
        </p:spPr>
        <p:txBody>
          <a:bodyPr vert="horz" wrap="square" lIns="80284" tIns="40315" rIns="80284" bIns="40315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0158ACBA-79D8-4924-8284-5289D6FBF380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968084" y="8831754"/>
            <a:ext cx="3042148" cy="464510"/>
          </a:xfrm>
          <a:prstGeom prst="rect">
            <a:avLst/>
          </a:prstGeom>
          <a:noFill/>
          <a:ln>
            <a:noFill/>
          </a:ln>
        </p:spPr>
        <p:txBody>
          <a:bodyPr vert="horz" wrap="square" lIns="80284" tIns="40315" rIns="80284" bIns="40315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F7FFF6A-A6BE-4AB5-9518-34419CCE4822}" type="slidenum">
              <a:t>‹#›</a:t>
            </a:fld>
            <a:endParaRPr lang="ro-RO" sz="13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09975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E47CC475-B588-422B-95DB-A236FBCE158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38441" cy="4665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o-RO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875AE0A9-801F-4423-AB91-096B8074210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970319" y="0"/>
            <a:ext cx="3038441" cy="4665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Segoe UI" pitchFamily="2"/>
                <a:cs typeface="Tahoma" pitchFamily="2"/>
              </a:defRPr>
            </a:lvl1pPr>
          </a:lstStyle>
          <a:p>
            <a:pPr lvl="0"/>
            <a:fld id="{25D58AC6-344A-4923-A516-23327A61F96D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4" name="Substituent imagine diapozitiv 3">
            <a:extLst>
              <a:ext uri="{FF2B5EF4-FFF2-40B4-BE49-F238E27FC236}">
                <a16:creationId xmlns:a16="http://schemas.microsoft.com/office/drawing/2014/main" id="{BC331450-D2F6-417E-BA0B-FBA0471D26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5" name="Substituent note 4">
            <a:extLst>
              <a:ext uri="{FF2B5EF4-FFF2-40B4-BE49-F238E27FC236}">
                <a16:creationId xmlns:a16="http://schemas.microsoft.com/office/drawing/2014/main" id="{A61C2DD6-8D4D-4900-BA98-A5D7E8DF7DA2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01687" y="4473859"/>
            <a:ext cx="5606856" cy="3660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2642F185-4FFC-425D-A87B-EB6FD2E7566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829733"/>
            <a:ext cx="3038441" cy="4665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5322FFEC-3759-4091-BE07-76F84D15E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970319" y="8829733"/>
            <a:ext cx="3038441" cy="4665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Segoe UI" pitchFamily="2"/>
                <a:cs typeface="Tahoma" pitchFamily="2"/>
              </a:defRPr>
            </a:lvl1pPr>
          </a:lstStyle>
          <a:p>
            <a:pPr lvl="0"/>
            <a:fld id="{D58486D1-CCF3-4E3D-BB29-95624FC724AF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5007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o-RO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Microsoft YaHei" pitchFamily="2"/>
        <a:cs typeface="Mangal" pitchFamily="2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o-RO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Microsoft YaHei" pitchFamily="2"/>
        <a:cs typeface="Mangal" pitchFamily="2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o-RO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Microsoft YaHei" pitchFamily="2"/>
        <a:cs typeface="Mangal" pitchFamily="2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o-RO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Microsoft YaHei" pitchFamily="2"/>
        <a:cs typeface="Mangal" pitchFamily="2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o-RO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Microsoft YaHei" pitchFamily="2"/>
        <a:cs typeface="Mangal" pitchFamily="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2">
            <a:extLst>
              <a:ext uri="{FF2B5EF4-FFF2-40B4-BE49-F238E27FC236}">
                <a16:creationId xmlns:a16="http://schemas.microsoft.com/office/drawing/2014/main" id="{813E11AB-8B48-4BE8-B0ED-6F5BC0088307}"/>
              </a:ext>
            </a:extLst>
          </p:cNvPr>
          <p:cNvSpPr txBox="1"/>
          <p:nvPr/>
        </p:nvSpPr>
        <p:spPr>
          <a:xfrm>
            <a:off x="3970319" y="0"/>
            <a:ext cx="3038441" cy="4665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CF36EC-52D6-4CDC-9961-6864E021B778}" type="datetime1">
              <a:rPr lang="ro-R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Segoe UI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26.06.2024</a:t>
            </a:fld>
            <a:endParaRPr lang="ro-RO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Segoe UI" pitchFamily="2"/>
              <a:cs typeface="Tahoma" pitchFamily="2"/>
            </a:endParaRPr>
          </a:p>
        </p:txBody>
      </p:sp>
      <p:sp>
        <p:nvSpPr>
          <p:cNvPr id="3" name="Substituent număr diapozitiv 6">
            <a:extLst>
              <a:ext uri="{FF2B5EF4-FFF2-40B4-BE49-F238E27FC236}">
                <a16:creationId xmlns:a16="http://schemas.microsoft.com/office/drawing/2014/main" id="{D426DEC0-CEE5-41C3-B246-F717B769A1A6}"/>
              </a:ext>
            </a:extLst>
          </p:cNvPr>
          <p:cNvSpPr txBox="1"/>
          <p:nvPr/>
        </p:nvSpPr>
        <p:spPr>
          <a:xfrm>
            <a:off x="3970319" y="8829733"/>
            <a:ext cx="3038441" cy="4665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EE872D-1B7F-4F32-A635-BA5E64B8FFD2}" type="slidenum">
              <a:t>1</a:t>
            </a:fld>
            <a:endParaRPr lang="ro-RO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Segoe UI" pitchFamily="2"/>
              <a:cs typeface="Tahoma" pitchFamily="2"/>
            </a:endParaRPr>
          </a:p>
        </p:txBody>
      </p:sp>
      <p:sp>
        <p:nvSpPr>
          <p:cNvPr id="4" name="Substituent dată 2">
            <a:extLst>
              <a:ext uri="{FF2B5EF4-FFF2-40B4-BE49-F238E27FC236}">
                <a16:creationId xmlns:a16="http://schemas.microsoft.com/office/drawing/2014/main" id="{41689546-0AD1-4715-ACA6-EEF50104FC12}"/>
              </a:ext>
            </a:extLst>
          </p:cNvPr>
          <p:cNvSpPr txBox="1"/>
          <p:nvPr/>
        </p:nvSpPr>
        <p:spPr>
          <a:xfrm>
            <a:off x="3970319" y="0"/>
            <a:ext cx="3038441" cy="4665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B50790-0B1A-491D-AD62-11D30DEAEA01}" type="datetime1">
              <a:rPr lang="ro-RO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Segoe UI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26.06.2024</a:t>
            </a:fld>
            <a:endParaRPr lang="ro-RO" sz="1200" b="0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Segoe UI" pitchFamily="2"/>
              <a:cs typeface="Tahoma" pitchFamily="2"/>
            </a:endParaRPr>
          </a:p>
        </p:txBody>
      </p:sp>
      <p:sp>
        <p:nvSpPr>
          <p:cNvPr id="5" name="Substituent număr diapozitiv 6">
            <a:extLst>
              <a:ext uri="{FF2B5EF4-FFF2-40B4-BE49-F238E27FC236}">
                <a16:creationId xmlns:a16="http://schemas.microsoft.com/office/drawing/2014/main" id="{337F4DEB-A446-4699-9DD1-77636EA065F1}"/>
              </a:ext>
            </a:extLst>
          </p:cNvPr>
          <p:cNvSpPr txBox="1"/>
          <p:nvPr/>
        </p:nvSpPr>
        <p:spPr>
          <a:xfrm>
            <a:off x="3970319" y="8829733"/>
            <a:ext cx="3038441" cy="4665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10ED9E4-2F88-4E32-80CD-BB8B4F2E1DD9}" type="slidenum">
              <a:t>1</a:t>
            </a:fld>
            <a:endParaRPr lang="ro-RO" sz="1200" b="0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Segoe UI" pitchFamily="2"/>
              <a:cs typeface="Tahoma" pitchFamily="2"/>
            </a:endParaRPr>
          </a:p>
        </p:txBody>
      </p:sp>
      <p:sp>
        <p:nvSpPr>
          <p:cNvPr id="6" name="Substituent imagine diapozitiv 1">
            <a:extLst>
              <a:ext uri="{FF2B5EF4-FFF2-40B4-BE49-F238E27FC236}">
                <a16:creationId xmlns:a16="http://schemas.microsoft.com/office/drawing/2014/main" id="{3C6B43A1-E9A0-4C8E-AA81-243F606D83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7" name="Substituent note 2">
            <a:extLst>
              <a:ext uri="{FF2B5EF4-FFF2-40B4-BE49-F238E27FC236}">
                <a16:creationId xmlns:a16="http://schemas.microsoft.com/office/drawing/2014/main" id="{95FD1863-C8B8-4DE6-8599-C383C7EA32B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ro-RO" dirty="0"/>
              <a:t> </a:t>
            </a:r>
          </a:p>
          <a:p>
            <a:pPr lvl="0"/>
            <a:endParaRPr lang="ro-RO" dirty="0"/>
          </a:p>
        </p:txBody>
      </p:sp>
      <p:sp>
        <p:nvSpPr>
          <p:cNvPr id="8" name="Substituent număr diapozitiv 3">
            <a:extLst>
              <a:ext uri="{FF2B5EF4-FFF2-40B4-BE49-F238E27FC236}">
                <a16:creationId xmlns:a16="http://schemas.microsoft.com/office/drawing/2014/main" id="{9C61DEDF-7488-4BE8-848B-12579EEC0527}"/>
              </a:ext>
            </a:extLst>
          </p:cNvPr>
          <p:cNvSpPr txBox="1"/>
          <p:nvPr/>
        </p:nvSpPr>
        <p:spPr>
          <a:xfrm>
            <a:off x="3970319" y="8829733"/>
            <a:ext cx="3038441" cy="4665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8D1F0E3-5360-42B1-94B4-312D69D01D60}" type="slidenum">
              <a:t>1</a:t>
            </a:fld>
            <a:endParaRPr lang="ro-RO" sz="1200" b="0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u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350D95A-4944-4538-BA77-61CBF039A49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3884" y="1122480"/>
            <a:ext cx="9144000" cy="2387516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40BF8058-40EF-4D94-8CA1-85FF14AD2FD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3884" y="3602159"/>
            <a:ext cx="9144000" cy="1655640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D3682D28-FACC-4978-B7AE-F0C2279E55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8806C-8737-40B0-B751-A3EF7C29E6B1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59B1AF3C-7AD9-4D70-9E51-AC23F12EE5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AB063173-2DDA-4F81-BB60-7CE8BDF2D8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2F2E18-27B5-46FF-BEBC-3BD419052439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6896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E93E7AB-12B2-42E7-9A57-C8BAFD75C6C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55503F63-DBAD-4BD1-AD7F-5E06F018FFD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30A69E1D-E4C7-4E7C-81BE-00EE5C827A0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FDE50C-F228-426D-BFB7-277758635522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2E4CC69F-9F57-4F5B-8963-5141969DF5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6105DF59-909F-4442-B538-1D7C6AFB63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A3DAB6-D83C-4692-965D-429674437227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4925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A55E7D4E-5160-456F-9A11-0ADEAFC502F9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57" y="365037"/>
            <a:ext cx="2628717" cy="581184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3EC4D481-CEF2-4F42-A22C-2EDEA2BE357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084" y="365037"/>
            <a:ext cx="7734242" cy="581184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3941EE20-EC8B-4768-B12F-220FE2A862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ADFF6A-4124-429C-B03A-3A8C96504BF2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8F5013D3-3AE0-4923-A355-6ADB198B95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87FC8F1A-C8D2-4D33-AF71-CC5A97C17B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B29318-CF45-4A7C-9EC4-780357B1C674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6681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A146DE1-6DEA-4DBE-AB30-31BC5CEC682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3D2A26F-1109-40B5-B8F4-5B8FDFD41C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084" y="1825563"/>
            <a:ext cx="10515600" cy="435131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</a:lstStyle>
          <a:p>
            <a:pPr lvl="0"/>
            <a:r>
              <a:rPr lang="ro-RO"/>
              <a:t>Editați stilurile de text coordonator</a:t>
            </a:r>
            <a:br>
              <a:rPr lang="ro-RO"/>
            </a:br>
            <a:r>
              <a:rPr lang="ro-RO"/>
              <a:t>Al doilea nivel</a:t>
            </a:r>
            <a:br>
              <a:rPr lang="ro-RO"/>
            </a:br>
            <a:r>
              <a:rPr lang="ro-RO"/>
              <a:t>Al treilea nivel</a:t>
            </a:r>
            <a:br>
              <a:rPr lang="ro-RO"/>
            </a:br>
            <a:r>
              <a:rPr lang="ro-RO"/>
              <a:t>Al patrulea nivel</a:t>
            </a:r>
            <a:br>
              <a:rPr lang="ro-RO"/>
            </a:br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B7C8519-F561-44D4-B0AC-D15E426908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B14747-A1A9-4D93-9A5F-6C4E8A969BD5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7935CD1-68E4-4F66-A0EA-029158E237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5AAE2C6B-44DB-46AE-BB8E-B8692BEF69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353D29-3C9E-4F6C-B4A0-E4BD507281D5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744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2C30547-1B59-4EC8-8156-078B58FB53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957" y="1709644"/>
            <a:ext cx="10515600" cy="2852644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84F98EAA-4FB5-4287-93B6-AC565E0100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957" y="4589638"/>
            <a:ext cx="10515600" cy="1500118"/>
          </a:xfrm>
        </p:spPr>
        <p:txBody>
          <a:bodyPr/>
          <a:lstStyle>
            <a:lvl1pPr marL="0" indent="0"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B2E9AE1C-22E3-42FE-B117-CEC1FADF3C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5C40DA-0439-4CA5-9492-47B508D66A64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2FBBCBC1-FC98-4A63-BF2D-F93214106F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84291FD1-4D5B-43B8-8BC7-1DB39B3F94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DD9F8E-EA38-4EF7-848E-653D0404B504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0688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463106C-9059-4C47-ADE6-0EA367A86BE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11AF44C-EB59-4B69-A52F-04D8E5FF834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084" y="1825563"/>
            <a:ext cx="5181484" cy="435131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</a:lstStyle>
          <a:p>
            <a:pPr lvl="0"/>
            <a:r>
              <a:rPr lang="ro-RO"/>
              <a:t>Editați stilurile de text coordonator</a:t>
            </a:r>
            <a:br>
              <a:rPr lang="ro-RO"/>
            </a:br>
            <a:r>
              <a:rPr lang="ro-RO"/>
              <a:t>Al doilea nivel</a:t>
            </a:r>
            <a:br>
              <a:rPr lang="ro-RO"/>
            </a:br>
            <a:r>
              <a:rPr lang="ro-RO"/>
              <a:t>Al treilea nivel</a:t>
            </a:r>
            <a:br>
              <a:rPr lang="ro-RO"/>
            </a:br>
            <a:r>
              <a:rPr lang="ro-RO"/>
              <a:t>Al patrulea nivel</a:t>
            </a:r>
            <a:br>
              <a:rPr lang="ro-RO"/>
            </a:br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6218CBD5-736D-4331-99A0-8A76119F3D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72200" y="1825563"/>
            <a:ext cx="5181484" cy="435131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</a:lstStyle>
          <a:p>
            <a:pPr lvl="0"/>
            <a:r>
              <a:rPr lang="ro-RO"/>
              <a:t>Editați stilurile de text coordonator</a:t>
            </a:r>
            <a:br>
              <a:rPr lang="ro-RO"/>
            </a:br>
            <a:r>
              <a:rPr lang="ro-RO"/>
              <a:t>Al doilea nivel</a:t>
            </a:r>
            <a:br>
              <a:rPr lang="ro-RO"/>
            </a:br>
            <a:r>
              <a:rPr lang="ro-RO"/>
              <a:t>Al treilea nivel</a:t>
            </a:r>
            <a:br>
              <a:rPr lang="ro-RO"/>
            </a:br>
            <a:r>
              <a:rPr lang="ro-RO"/>
              <a:t>Al patrulea nivel</a:t>
            </a:r>
            <a:br>
              <a:rPr lang="ro-RO"/>
            </a:br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3A6E6ABF-52E0-40D9-AC64-FF3844EB4B3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5238D9-97C7-4F0C-A947-31DE4A64A963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0F33DE3-790D-4BC4-9D9E-00DB34DC4AB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CC8DE9B-10D8-4BC2-A693-DDC7338550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B7A4A6-E631-4503-B060-08102925F202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803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EE711B0-A5BC-4878-9237-A8031AF8EA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876" y="365037"/>
            <a:ext cx="10515600" cy="132552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288EAA55-4E51-4309-B33D-5CE637E4B6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876" y="1681197"/>
            <a:ext cx="5157718" cy="824038"/>
          </a:xfrm>
        </p:spPr>
        <p:txBody>
          <a:bodyPr anchor="b"/>
          <a:lstStyle>
            <a:lvl1pPr marL="0" indent="0">
              <a:defRPr sz="2400" b="1"/>
            </a:lvl1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F182B3AB-4B26-4CFE-9DCD-782660083C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876" y="2505236"/>
            <a:ext cx="5157718" cy="3684602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</a:lstStyle>
          <a:p>
            <a:pPr lvl="0"/>
            <a:r>
              <a:rPr lang="ro-RO"/>
              <a:t>Editați stilurile de text coordonator</a:t>
            </a:r>
            <a:br>
              <a:rPr lang="ro-RO"/>
            </a:br>
            <a:r>
              <a:rPr lang="ro-RO"/>
              <a:t>Al doilea nivel</a:t>
            </a:r>
            <a:br>
              <a:rPr lang="ro-RO"/>
            </a:br>
            <a:r>
              <a:rPr lang="ro-RO"/>
              <a:t>Al treilea nivel</a:t>
            </a:r>
            <a:br>
              <a:rPr lang="ro-RO"/>
            </a:br>
            <a:r>
              <a:rPr lang="ro-RO"/>
              <a:t>Al patrulea nivel</a:t>
            </a:r>
            <a:br>
              <a:rPr lang="ro-RO"/>
            </a:br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16F01697-1CCD-4F65-99CD-E82997FE3B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97"/>
            <a:ext cx="5183276" cy="824038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FD86E01A-3D03-4F3F-A7F7-BCC25B3D79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72200" y="2505236"/>
            <a:ext cx="5183276" cy="3684602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2800">
                <a:latin typeface="Calibri" pitchFamily="18"/>
              </a:defRPr>
            </a:lvl1pPr>
          </a:lstStyle>
          <a:p>
            <a:pPr lvl="0"/>
            <a:r>
              <a:rPr lang="ro-RO"/>
              <a:t>Editați stilurile de text coordonator</a:t>
            </a:r>
            <a:br>
              <a:rPr lang="ro-RO"/>
            </a:br>
            <a:r>
              <a:rPr lang="ro-RO"/>
              <a:t>Al doilea nivel</a:t>
            </a:r>
            <a:br>
              <a:rPr lang="ro-RO"/>
            </a:br>
            <a:r>
              <a:rPr lang="ro-RO"/>
              <a:t>Al treilea nivel</a:t>
            </a:r>
            <a:br>
              <a:rPr lang="ro-RO"/>
            </a:br>
            <a:r>
              <a:rPr lang="ro-RO"/>
              <a:t>Al patrulea nivel</a:t>
            </a:r>
            <a:br>
              <a:rPr lang="ro-RO"/>
            </a:br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A3CD56B3-0A54-43FC-A1B7-0E5539064BD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6D6E0C-7A56-4274-9793-8D1F5AE1230B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9501F826-01E7-4B0C-A402-72DFA726AA8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D086F324-6BA7-4184-8D06-2675984A1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1EECBD-9B01-4685-8E60-A2107D615328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3672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156C946-AF69-4D3D-BA77-DCCF3681D87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B50D7BE8-9B73-4A58-B8AC-B664C0169AA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1DAFCF-C8C3-454B-9846-C04E7A67CC52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B2C18AE3-67B4-4AE1-A5BB-3460D96837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0C04C985-F44B-4192-9283-CC3BC61EFF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BE195D-3067-45B1-884E-12080F641C9C}" type="slidenum">
              <a:t>‹#›</a:t>
            </a:fld>
            <a:endParaRPr lang="ro-RO"/>
          </a:p>
        </p:txBody>
      </p:sp>
      <p:sp>
        <p:nvSpPr>
          <p:cNvPr id="6" name="Substituent text 5">
            <a:extLst>
              <a:ext uri="{FF2B5EF4-FFF2-40B4-BE49-F238E27FC236}">
                <a16:creationId xmlns:a16="http://schemas.microsoft.com/office/drawing/2014/main" id="{B66BA1E8-048C-4A1E-80F7-4F91D42DCC1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4" y="1604515"/>
            <a:ext cx="10972443" cy="3977283"/>
          </a:xfrm>
        </p:spPr>
        <p:txBody>
          <a:bodyPr lIns="0" tIns="0" rIns="0" bIns="0"/>
          <a:lstStyle>
            <a:lvl1pPr hangingPunct="0">
              <a:spcBef>
                <a:spcPts val="1415"/>
              </a:spcBef>
              <a:buNone/>
              <a:defRPr sz="3200">
                <a:latin typeface="Liberation Sans" pitchFamily="18"/>
              </a:defRPr>
            </a:lvl1pPr>
          </a:lstStyle>
          <a:p>
            <a:pPr lvl="0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023380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E685D1C7-5C01-496F-960A-F5AABB91BB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2649C7-49A2-4CEA-B30F-E639D8F65861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D69C6BBD-3537-4736-8AB1-EDA8EDD52BC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0521FDE2-24C8-4B75-A103-C46969BB78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9C8E2F-34A3-4B18-9F41-99B9D84C9BE9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894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2743E36-BC19-43F9-846D-E892FFD77D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876" y="457200"/>
            <a:ext cx="3932276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25C15FB-57CC-4B79-990A-6DCA956703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83276" y="987478"/>
            <a:ext cx="6172200" cy="4873678"/>
          </a:xfrm>
        </p:spPr>
        <p:txBody>
          <a:bodyPr anchor="t"/>
          <a:lstStyle>
            <a:lvl1pPr marL="228600" indent="-228600">
              <a:spcBef>
                <a:spcPts val="1000"/>
              </a:spcBef>
              <a:buSzPct val="100000"/>
              <a:buFont typeface="Arial" pitchFamily="34"/>
              <a:buChar char="•"/>
              <a:defRPr sz="3200">
                <a:latin typeface="Calibri" pitchFamily="18"/>
              </a:defRPr>
            </a:lvl1pPr>
          </a:lstStyle>
          <a:p>
            <a:pPr lvl="0"/>
            <a:r>
              <a:rPr lang="ro-RO"/>
              <a:t>Editați stilurile de text coordonator</a:t>
            </a:r>
            <a:br>
              <a:rPr lang="ro-RO"/>
            </a:br>
            <a:r>
              <a:rPr lang="ro-RO"/>
              <a:t>Al doilea nivel</a:t>
            </a:r>
            <a:br>
              <a:rPr lang="ro-RO"/>
            </a:br>
            <a:r>
              <a:rPr lang="ro-RO"/>
              <a:t>Al treilea nivel</a:t>
            </a:r>
            <a:br>
              <a:rPr lang="ro-RO"/>
            </a:br>
            <a:r>
              <a:rPr lang="ro-RO"/>
              <a:t>Al patrulea nivel</a:t>
            </a:r>
            <a:br>
              <a:rPr lang="ro-RO"/>
            </a:br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C1E16EFC-EFC6-41AE-84EE-C1250897A8F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876" y="2057400"/>
            <a:ext cx="3932276" cy="3811676"/>
          </a:xfrm>
        </p:spPr>
        <p:txBody>
          <a:bodyPr/>
          <a:lstStyle>
            <a:lvl1pPr marL="0" indent="0">
              <a:defRPr sz="1600"/>
            </a:lvl1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4A74CEFB-4B1C-4B33-9F33-EA91331D2B8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B9BEB6-204D-498F-99E6-552F96698CB7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7F6C4548-250F-41DA-8EB0-34DA47F9B4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7BD2A9CC-55E8-44E1-A0E2-67CE91F028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C25B5E-3BD2-4727-BF8C-2EE19EC3C18F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6799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4486557-B4A6-48A0-8854-316C219B25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876" y="457200"/>
            <a:ext cx="3932276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B3612052-FF4E-4952-B4BB-D136A0B004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83276" y="987478"/>
            <a:ext cx="6172200" cy="4873678"/>
          </a:xfrm>
        </p:spPr>
        <p:txBody>
          <a:bodyPr anchor="t" anchorCtr="1"/>
          <a:lstStyle>
            <a:lvl1pPr algn="ctr" hangingPunct="0">
              <a:defRPr>
                <a:latin typeface="Liberation Sans" pitchFamily="18"/>
              </a:defRPr>
            </a:lvl1pPr>
          </a:lstStyle>
          <a:p>
            <a:pPr lvl="0"/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6514AE5D-AB10-4EEE-B91C-88BD2EB6B94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876" y="2057400"/>
            <a:ext cx="3932276" cy="3811676"/>
          </a:xfrm>
        </p:spPr>
        <p:txBody>
          <a:bodyPr/>
          <a:lstStyle>
            <a:lvl1pPr marL="0" indent="0">
              <a:defRPr sz="1600"/>
            </a:lvl1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95D963BB-9BC8-490C-BFE9-417C9640DAD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ABC259-8A26-43C9-B591-CF76FCEF88D9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7F785C58-FD82-4045-8143-03EFE395F8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E5330B0B-4928-40CB-A754-571D5EA4CB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092D5B-E290-4FFB-B513-C514DF99DAB6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2670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0DD7C6C0-2B97-4EB3-A634-E06E57C2EB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084" y="365037"/>
            <a:ext cx="10515600" cy="13255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ro-RO"/>
              <a:t>Clic pentru editare stil titlu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CACE0A29-A684-41FF-BFEE-CD98EE0E42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084" y="1825563"/>
            <a:ext cx="10515600" cy="43513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F22DB841-7A47-456E-94F0-857C8E5B0B0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084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Segoe UI" pitchFamily="2"/>
                <a:cs typeface="Tahoma" pitchFamily="2"/>
              </a:defRPr>
            </a:lvl1pPr>
          </a:lstStyle>
          <a:p>
            <a:pPr lvl="0"/>
            <a:fld id="{7D98ACD7-593C-44CC-B4F2-A7A6DB0791D6}" type="datetime1">
              <a:rPr lang="ro-RO"/>
              <a:pPr lvl="0"/>
              <a:t>26.06.2024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7405761-C8D5-4BEC-8F41-F299D2DB87F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475" y="6356515"/>
            <a:ext cx="41148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23EDDE7-F3EF-4631-976B-8AE08A0AB7E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484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Segoe UI" pitchFamily="2"/>
                <a:cs typeface="Tahoma" pitchFamily="2"/>
              </a:defRPr>
            </a:lvl1pPr>
          </a:lstStyle>
          <a:p>
            <a:pPr lvl="0"/>
            <a:fld id="{AB8F2FE7-F569-4D5F-BA3B-67B8209599FE}" type="slidenum"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ro-RO" sz="4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 Light" pitchFamily="18"/>
          <a:ea typeface="Microsoft YaHei" pitchFamily="2"/>
          <a:cs typeface="Mangal" pitchFamily="2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45000"/>
        <a:buFont typeface="StarSymbol"/>
        <a:buChar char="●"/>
        <a:tabLst/>
        <a:defRPr lang="ro-RO" sz="2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Mangal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StarSymbol"/>
        <a:buChar char="–"/>
        <a:tabLst/>
        <a:defRPr lang="ro-RO" sz="2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Mangal" pitchFamily="2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StarSymbol"/>
        <a:buChar char="●"/>
        <a:tabLst/>
        <a:defRPr lang="ro-RO" sz="20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Mangal" pitchFamily="2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75000"/>
        <a:buFont typeface="StarSymbol"/>
        <a:buChar char="–"/>
        <a:tabLst/>
        <a:defRPr lang="ro-RO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Mangal" pitchFamily="2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45000"/>
        <a:buFont typeface="StarSymbol"/>
        <a:buChar char="●"/>
        <a:tabLst/>
        <a:defRPr lang="ro-RO" sz="18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Calibri" pitchFamily="18"/>
          <a:ea typeface="Microsoft YaHei" pitchFamily="2"/>
          <a:cs typeface="Mangal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7887D7F-81F8-40D8-BD06-5D56FF4607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1167" y="538325"/>
            <a:ext cx="10391689" cy="1604158"/>
          </a:xfrm>
        </p:spPr>
        <p:txBody>
          <a:bodyPr/>
          <a:lstStyle/>
          <a:p>
            <a:pPr lvl="0"/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Dreptunghi 3">
            <a:extLst>
              <a:ext uri="{FF2B5EF4-FFF2-40B4-BE49-F238E27FC236}">
                <a16:creationId xmlns:a16="http://schemas.microsoft.com/office/drawing/2014/main" id="{1600294A-BE3C-4958-8496-2ADE4F786F6F}"/>
              </a:ext>
            </a:extLst>
          </p:cNvPr>
          <p:cNvSpPr/>
          <p:nvPr/>
        </p:nvSpPr>
        <p:spPr>
          <a:xfrm>
            <a:off x="3369703" y="903611"/>
            <a:ext cx="3616313" cy="718214"/>
          </a:xfrm>
          <a:prstGeom prst="rect">
            <a:avLst/>
          </a:prstGeom>
          <a:solidFill>
            <a:srgbClr val="00B0F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b="1" i="0" u="none" strike="noStrike" kern="1200" cap="none" spc="0" baseline="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MANAGER</a:t>
            </a:r>
          </a:p>
        </p:txBody>
      </p:sp>
      <p:sp>
        <p:nvSpPr>
          <p:cNvPr id="4" name="Dreptunghi 4">
            <a:extLst>
              <a:ext uri="{FF2B5EF4-FFF2-40B4-BE49-F238E27FC236}">
                <a16:creationId xmlns:a16="http://schemas.microsoft.com/office/drawing/2014/main" id="{A684F14A-D5D8-4DF2-BA02-5C29FDF756C2}"/>
              </a:ext>
            </a:extLst>
          </p:cNvPr>
          <p:cNvSpPr/>
          <p:nvPr/>
        </p:nvSpPr>
        <p:spPr>
          <a:xfrm>
            <a:off x="291008" y="2082980"/>
            <a:ext cx="2726512" cy="800282"/>
          </a:xfrm>
          <a:prstGeom prst="rect">
            <a:avLst/>
          </a:prstGeom>
          <a:solidFill>
            <a:srgbClr val="FFFF0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Secția artistică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Programe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Culturale, Actori,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Media</a:t>
            </a:r>
            <a:endParaRPr lang="ro-RO" sz="1200" b="0" i="0" u="none" strike="noStrike" kern="1200" cap="none" spc="0" baseline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</p:txBody>
      </p:sp>
      <p:sp>
        <p:nvSpPr>
          <p:cNvPr id="5" name="Dreptunghi 5">
            <a:extLst>
              <a:ext uri="{FF2B5EF4-FFF2-40B4-BE49-F238E27FC236}">
                <a16:creationId xmlns:a16="http://schemas.microsoft.com/office/drawing/2014/main" id="{61F34280-2319-4789-83AB-2FD698ADED8C}"/>
              </a:ext>
            </a:extLst>
          </p:cNvPr>
          <p:cNvSpPr/>
          <p:nvPr/>
        </p:nvSpPr>
        <p:spPr>
          <a:xfrm>
            <a:off x="7872296" y="2082980"/>
            <a:ext cx="1315394" cy="798607"/>
          </a:xfrm>
          <a:prstGeom prst="rect">
            <a:avLst/>
          </a:prstGeom>
          <a:solidFill>
            <a:srgbClr val="FFFF0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Serviciul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Tehnic-scenă</a:t>
            </a:r>
          </a:p>
        </p:txBody>
      </p:sp>
      <p:sp>
        <p:nvSpPr>
          <p:cNvPr id="7" name="Dreptunghi 7">
            <a:extLst>
              <a:ext uri="{FF2B5EF4-FFF2-40B4-BE49-F238E27FC236}">
                <a16:creationId xmlns:a16="http://schemas.microsoft.com/office/drawing/2014/main" id="{7BC51BE7-8CA5-4146-934A-322A0B84531F}"/>
              </a:ext>
            </a:extLst>
          </p:cNvPr>
          <p:cNvSpPr/>
          <p:nvPr/>
        </p:nvSpPr>
        <p:spPr>
          <a:xfrm>
            <a:off x="5266944" y="2082981"/>
            <a:ext cx="1719071" cy="800274"/>
          </a:xfrm>
          <a:prstGeom prst="rect">
            <a:avLst/>
          </a:prstGeom>
          <a:solidFill>
            <a:srgbClr val="FFFF0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Compartiment Resurse umane  </a:t>
            </a:r>
          </a:p>
        </p:txBody>
      </p:sp>
      <p:sp>
        <p:nvSpPr>
          <p:cNvPr id="8" name="Dreptunghi 8">
            <a:extLst>
              <a:ext uri="{FF2B5EF4-FFF2-40B4-BE49-F238E27FC236}">
                <a16:creationId xmlns:a16="http://schemas.microsoft.com/office/drawing/2014/main" id="{6BB2D0B2-6A6B-4290-8F27-0787A015699C}"/>
              </a:ext>
            </a:extLst>
          </p:cNvPr>
          <p:cNvSpPr/>
          <p:nvPr/>
        </p:nvSpPr>
        <p:spPr>
          <a:xfrm>
            <a:off x="7359587" y="903611"/>
            <a:ext cx="3852911" cy="695384"/>
          </a:xfrm>
          <a:prstGeom prst="rect">
            <a:avLst/>
          </a:prstGeom>
          <a:solidFill>
            <a:srgbClr val="00B0F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Director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i="0" u="none" strike="noStrike" kern="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Direcția economică</a:t>
            </a:r>
            <a:r>
              <a:rPr lang="ro-RO" sz="1200" i="0" u="none" strike="noStrike" kern="0" cap="none" spc="0" baseline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, tehnic-administrativă</a:t>
            </a:r>
            <a:r>
              <a:rPr lang="ro-RO" sz="1200" i="0" u="none" strike="noStrike" kern="1200" cap="none" spc="0" baseline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</a:t>
            </a:r>
            <a:r>
              <a:rPr lang="ro-RO" sz="120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și PSI</a:t>
            </a:r>
          </a:p>
        </p:txBody>
      </p:sp>
      <p:sp>
        <p:nvSpPr>
          <p:cNvPr id="9" name="Dreptunghi 9">
            <a:extLst>
              <a:ext uri="{FF2B5EF4-FFF2-40B4-BE49-F238E27FC236}">
                <a16:creationId xmlns:a16="http://schemas.microsoft.com/office/drawing/2014/main" id="{E435472E-043B-455F-B8DF-6E6F3ADA22A7}"/>
              </a:ext>
            </a:extLst>
          </p:cNvPr>
          <p:cNvSpPr/>
          <p:nvPr/>
        </p:nvSpPr>
        <p:spPr>
          <a:xfrm>
            <a:off x="9311884" y="2082980"/>
            <a:ext cx="1347121" cy="814674"/>
          </a:xfrm>
          <a:prstGeom prst="rect">
            <a:avLst/>
          </a:prstGeom>
          <a:solidFill>
            <a:srgbClr val="FFFF0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t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dirty="0">
              <a:solidFill>
                <a:srgbClr val="000000"/>
              </a:solidFill>
              <a:effectLst>
                <a:outerShdw dist="17962" dir="2700000">
                  <a:srgbClr val="000000"/>
                </a:outerShdw>
              </a:effectLst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Serviciul</a:t>
            </a:r>
            <a:endParaRPr lang="ro-RO" sz="1200" b="0" i="0" u="none" strike="noStrike" kern="1200" cap="none" spc="0" baseline="0" dirty="0">
              <a:solidFill>
                <a:srgbClr val="000000"/>
              </a:solidFill>
              <a:effectLst>
                <a:outerShdw dist="17962" dir="2700000">
                  <a:srgbClr val="000000"/>
                </a:outerShdw>
              </a:effectLst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Financiar Contabil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administrativ</a:t>
            </a:r>
            <a:endParaRPr lang="ro-RO" sz="1200" b="0" i="0" u="none" strike="noStrike" kern="1200" cap="none" spc="0" baseline="0" dirty="0">
              <a:solidFill>
                <a:srgbClr val="000000"/>
              </a:solidFill>
              <a:effectLst>
                <a:outerShdw dist="17962" dir="2700000">
                  <a:srgbClr val="000000"/>
                </a:outerShdw>
              </a:effectLst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800" b="0" i="0" u="none" strike="noStrike" kern="1200" cap="none" spc="0" baseline="0" dirty="0">
              <a:solidFill>
                <a:srgbClr val="FFFFFF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</p:txBody>
      </p:sp>
      <p:sp>
        <p:nvSpPr>
          <p:cNvPr id="10" name="Dreptunghi 12">
            <a:extLst>
              <a:ext uri="{FF2B5EF4-FFF2-40B4-BE49-F238E27FC236}">
                <a16:creationId xmlns:a16="http://schemas.microsoft.com/office/drawing/2014/main" id="{96BE9FD8-35A9-4A42-8A0D-F6CE4AA94E92}"/>
              </a:ext>
            </a:extLst>
          </p:cNvPr>
          <p:cNvSpPr/>
          <p:nvPr/>
        </p:nvSpPr>
        <p:spPr>
          <a:xfrm>
            <a:off x="285284" y="2883254"/>
            <a:ext cx="2726512" cy="415081"/>
          </a:xfrm>
          <a:prstGeom prst="rect">
            <a:avLst/>
          </a:prstGeom>
          <a:solidFill>
            <a:srgbClr val="00B0F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Șef secție  </a:t>
            </a:r>
          </a:p>
        </p:txBody>
      </p:sp>
      <p:sp>
        <p:nvSpPr>
          <p:cNvPr id="11" name="Dreptunghi 14">
            <a:extLst>
              <a:ext uri="{FF2B5EF4-FFF2-40B4-BE49-F238E27FC236}">
                <a16:creationId xmlns:a16="http://schemas.microsoft.com/office/drawing/2014/main" id="{F669AB07-04B7-49F0-BCE5-CFA4BDE126C6}"/>
              </a:ext>
            </a:extLst>
          </p:cNvPr>
          <p:cNvSpPr/>
          <p:nvPr/>
        </p:nvSpPr>
        <p:spPr>
          <a:xfrm>
            <a:off x="7866572" y="2881587"/>
            <a:ext cx="1330495" cy="483986"/>
          </a:xfrm>
          <a:prstGeom prst="rect">
            <a:avLst/>
          </a:prstGeom>
          <a:solidFill>
            <a:srgbClr val="00B0F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Șef serviciu</a:t>
            </a:r>
          </a:p>
        </p:txBody>
      </p:sp>
      <p:sp>
        <p:nvSpPr>
          <p:cNvPr id="13" name="Dreptunghi 16">
            <a:extLst>
              <a:ext uri="{FF2B5EF4-FFF2-40B4-BE49-F238E27FC236}">
                <a16:creationId xmlns:a16="http://schemas.microsoft.com/office/drawing/2014/main" id="{2109CF16-75AE-4E4D-BF93-EA74C83D5C42}"/>
              </a:ext>
            </a:extLst>
          </p:cNvPr>
          <p:cNvSpPr/>
          <p:nvPr/>
        </p:nvSpPr>
        <p:spPr>
          <a:xfrm>
            <a:off x="5266943" y="2897654"/>
            <a:ext cx="1719071" cy="883627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Inspector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/ </a:t>
            </a:r>
            <a:r>
              <a:rPr lang="ro-RO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referend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r>
              <a:rPr lang="en-US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sp</a:t>
            </a:r>
            <a:r>
              <a:rPr lang="ro-RO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ecialitate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4" name="Dreptunghi 17">
            <a:extLst>
              <a:ext uri="{FF2B5EF4-FFF2-40B4-BE49-F238E27FC236}">
                <a16:creationId xmlns:a16="http://schemas.microsoft.com/office/drawing/2014/main" id="{9D1FB5AD-80E2-4871-BA35-544DA5BBFF5A}"/>
              </a:ext>
            </a:extLst>
          </p:cNvPr>
          <p:cNvSpPr/>
          <p:nvPr/>
        </p:nvSpPr>
        <p:spPr>
          <a:xfrm flipH="1">
            <a:off x="9311883" y="3323811"/>
            <a:ext cx="1347122" cy="2100594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dirty="0"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2 </a:t>
            </a:r>
            <a:r>
              <a:rPr lang="ro-RO" sz="1200" b="0" i="0" u="none" strike="noStrike" kern="1200" cap="none" spc="0" baseline="0" dirty="0" err="1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Economisti</a:t>
            </a:r>
            <a:r>
              <a:rPr lang="ro-RO" sz="1200" b="0" i="0" u="none" strike="noStrike" kern="120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sp. </a:t>
            </a:r>
            <a:endParaRPr lang="en-US" sz="1200" b="0" i="0" u="none" strike="noStrike" kern="1200" cap="none" spc="0" baseline="0" dirty="0"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3 Casieri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en-US" sz="1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Magaziner</a:t>
            </a:r>
            <a:endParaRPr lang="ro-RO" sz="1200" kern="0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4 Plasatori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Garderobier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4 pompieri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2 </a:t>
            </a: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îngrijitori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ro-RO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ref</a:t>
            </a: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specialitate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kern="0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endParaRPr lang="ro-RO" sz="1200" b="0" i="0" u="none" strike="noStrike" kern="1200" cap="none" spc="0" baseline="0" dirty="0"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endParaRPr lang="ro-RO" sz="1200" b="0" i="0" u="none" strike="noStrike" kern="1200" cap="none" spc="0" baseline="0" dirty="0"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</p:txBody>
      </p:sp>
      <p:sp>
        <p:nvSpPr>
          <p:cNvPr id="16" name="Dreptunghi 70">
            <a:extLst>
              <a:ext uri="{FF2B5EF4-FFF2-40B4-BE49-F238E27FC236}">
                <a16:creationId xmlns:a16="http://schemas.microsoft.com/office/drawing/2014/main" id="{A68FC9C6-4ECC-4EE2-A0AE-A9C14AED7D7F}"/>
              </a:ext>
            </a:extLst>
          </p:cNvPr>
          <p:cNvSpPr/>
          <p:nvPr/>
        </p:nvSpPr>
        <p:spPr>
          <a:xfrm>
            <a:off x="291009" y="3298335"/>
            <a:ext cx="2720788" cy="2114913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400" b="0" i="0" u="none" strike="noStrike" kern="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Regizor scenă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Secretar artistic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2 Secretar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MK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Secretar PR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Dirijor (cor) </a:t>
            </a: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</a:t>
            </a:r>
            <a:r>
              <a:rPr 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endParaRPr lang="ro-RO" sz="1200" kern="0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</a:t>
            </a: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Maestru </a:t>
            </a:r>
            <a:r>
              <a:rPr lang="ro-RO" sz="1200" b="0" i="0" u="none" strike="noStrike" kern="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corepetito</a:t>
            </a:r>
            <a:r>
              <a: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r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11 Actori</a:t>
            </a:r>
            <a:endParaRPr lang="ro-RO" sz="1200" kern="0" dirty="0"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ro-RO" sz="1200" b="0" i="0" u="none" strike="noStrike" kern="0" cap="none" spc="0" baseline="0" dirty="0" err="1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ref.sp</a:t>
            </a:r>
            <a:r>
              <a:rPr lang="ro-RO" sz="1200" b="0" i="0" u="none" strike="noStrike" kern="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.(film)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ro-RO" sz="1200" kern="0" dirty="0" err="1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ref</a:t>
            </a:r>
            <a:r>
              <a:rPr lang="ro-RO" sz="1200" kern="0" dirty="0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sp.(</a:t>
            </a:r>
            <a:r>
              <a:rPr lang="ro-RO" sz="1200" kern="0" dirty="0" err="1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fond.eur</a:t>
            </a:r>
            <a:r>
              <a:rPr lang="ro-RO" sz="1200" kern="0" dirty="0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.)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en-US" sz="1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Producator</a:t>
            </a:r>
            <a:r>
              <a:rPr 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r>
              <a:rPr lang="en-US" sz="1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delegat</a:t>
            </a:r>
            <a:endParaRPr lang="ro-RO" sz="1200" b="0" i="0" u="none" strike="noStrike" kern="1200" cap="none" spc="0" baseline="0" dirty="0"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kern="0" dirty="0"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</a:t>
            </a:r>
            <a:endParaRPr lang="ro-RO" sz="1200" b="0" i="0" u="none" strike="noStrike" kern="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FFFFFF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17" name="Dreptunghi 72">
            <a:extLst>
              <a:ext uri="{FF2B5EF4-FFF2-40B4-BE49-F238E27FC236}">
                <a16:creationId xmlns:a16="http://schemas.microsoft.com/office/drawing/2014/main" id="{D1FEA340-439B-4345-A5B4-D19459D8E1DD}"/>
              </a:ext>
            </a:extLst>
          </p:cNvPr>
          <p:cNvSpPr/>
          <p:nvPr/>
        </p:nvSpPr>
        <p:spPr>
          <a:xfrm>
            <a:off x="7872295" y="3365572"/>
            <a:ext cx="1324771" cy="2047676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ref. sp./in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g.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9 Mânuitori decor</a:t>
            </a:r>
            <a:r>
              <a:rPr lang="ro-RO" sz="1200" b="0" i="0" u="none" strike="noStrike" kern="1200" cap="none" spc="0" baseline="0" dirty="0">
                <a:solidFill>
                  <a:srgbClr val="FF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Operator lumini </a:t>
            </a:r>
            <a:endParaRPr lang="ro-RO" sz="1200" b="0" i="0" u="none" strike="noStrike" kern="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3 Costumieri</a:t>
            </a: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1l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ăcătuș</a:t>
            </a:r>
            <a:r>
              <a:rPr lang="ro-RO" sz="1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/instalator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3 </a:t>
            </a:r>
            <a:r>
              <a:rPr lang="ro-RO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op.imagine</a:t>
            </a: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1 </a:t>
            </a:r>
            <a:r>
              <a:rPr lang="ro-RO" sz="1200" kern="0" dirty="0" err="1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machior</a:t>
            </a:r>
            <a:endParaRPr lang="ro-RO" sz="1200" kern="0" dirty="0"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dirty="0">
              <a:solidFill>
                <a:srgbClr val="000000"/>
              </a:solidFill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o-RO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Dreptunghi 48">
            <a:extLst>
              <a:ext uri="{FF2B5EF4-FFF2-40B4-BE49-F238E27FC236}">
                <a16:creationId xmlns:a16="http://schemas.microsoft.com/office/drawing/2014/main" id="{3A03494D-C5CB-4636-BCF7-9145A9CCA271}"/>
              </a:ext>
            </a:extLst>
          </p:cNvPr>
          <p:cNvSpPr/>
          <p:nvPr/>
        </p:nvSpPr>
        <p:spPr>
          <a:xfrm>
            <a:off x="4959121" y="3600738"/>
            <a:ext cx="242374" cy="35779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Dreptunghi 49">
            <a:extLst>
              <a:ext uri="{FF2B5EF4-FFF2-40B4-BE49-F238E27FC236}">
                <a16:creationId xmlns:a16="http://schemas.microsoft.com/office/drawing/2014/main" id="{5D05C216-6D5B-4644-A479-AA748499D695}"/>
              </a:ext>
            </a:extLst>
          </p:cNvPr>
          <p:cNvSpPr/>
          <p:nvPr/>
        </p:nvSpPr>
        <p:spPr>
          <a:xfrm>
            <a:off x="3694384" y="4918230"/>
            <a:ext cx="3622089" cy="677052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FFFFFF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Total posturi 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6</a:t>
            </a:r>
            <a:r>
              <a:rPr lang="ro-RO" sz="12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7 </a:t>
            </a: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-  posturi de conducere:    </a:t>
            </a: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6</a:t>
            </a:r>
            <a:endParaRPr lang="ro-RO" sz="1200" b="0" i="0" u="none" strike="noStrike" kern="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                           -  posturi de execuție:     61           </a:t>
            </a:r>
          </a:p>
        </p:txBody>
      </p:sp>
      <p:sp>
        <p:nvSpPr>
          <p:cNvPr id="24" name="Dreptunghi 50">
            <a:extLst>
              <a:ext uri="{FF2B5EF4-FFF2-40B4-BE49-F238E27FC236}">
                <a16:creationId xmlns:a16="http://schemas.microsoft.com/office/drawing/2014/main" id="{7080BC15-A8A3-4141-9D2A-ABFD41E3FE13}"/>
              </a:ext>
            </a:extLst>
          </p:cNvPr>
          <p:cNvSpPr/>
          <p:nvPr/>
        </p:nvSpPr>
        <p:spPr>
          <a:xfrm>
            <a:off x="1978927" y="220723"/>
            <a:ext cx="7359590" cy="568595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FFFFFF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ORGANIGRAMA ATENEULUI NAȚIONAL DIN IAȘI de la </a:t>
            </a:r>
            <a:r>
              <a:rPr lang="ro-RO" sz="1400" b="1" i="0" u="none" strike="noStrike" kern="1200" cap="none" spc="0" baseline="0" dirty="0"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01 iulie 2024</a:t>
            </a:r>
          </a:p>
        </p:txBody>
      </p:sp>
      <p:sp>
        <p:nvSpPr>
          <p:cNvPr id="25" name="Dreptunghi 68">
            <a:extLst>
              <a:ext uri="{FF2B5EF4-FFF2-40B4-BE49-F238E27FC236}">
                <a16:creationId xmlns:a16="http://schemas.microsoft.com/office/drawing/2014/main" id="{76D0D8BA-C1BE-408D-B7F6-329D20A74529}"/>
              </a:ext>
            </a:extLst>
          </p:cNvPr>
          <p:cNvSpPr/>
          <p:nvPr/>
        </p:nvSpPr>
        <p:spPr>
          <a:xfrm>
            <a:off x="9311884" y="2897655"/>
            <a:ext cx="1347122" cy="426156"/>
          </a:xfrm>
          <a:prstGeom prst="rect">
            <a:avLst/>
          </a:prstGeom>
          <a:solidFill>
            <a:srgbClr val="00B0F0"/>
          </a:solidFill>
          <a:ln w="12600" cap="flat">
            <a:solidFill>
              <a:srgbClr val="000000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Șef </a:t>
            </a:r>
            <a:r>
              <a:rPr lang="ro-RO" sz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serviciu</a:t>
            </a:r>
            <a:endParaRPr lang="ro-RO" sz="1200" b="0" i="0" u="none" strike="noStrike" kern="1200" cap="none" spc="0" baseline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</p:txBody>
      </p:sp>
      <p:cxnSp>
        <p:nvCxnSpPr>
          <p:cNvPr id="27" name="Conector drept 69">
            <a:extLst>
              <a:ext uri="{FF2B5EF4-FFF2-40B4-BE49-F238E27FC236}">
                <a16:creationId xmlns:a16="http://schemas.microsoft.com/office/drawing/2014/main" id="{11D6D261-1F22-42BF-BB95-3E9C2F7B6AE0}"/>
              </a:ext>
            </a:extLst>
          </p:cNvPr>
          <p:cNvCxnSpPr>
            <a:cxnSpLocks/>
          </p:cNvCxnSpPr>
          <p:nvPr/>
        </p:nvCxnSpPr>
        <p:spPr>
          <a:xfrm>
            <a:off x="8529993" y="1779898"/>
            <a:ext cx="1455452" cy="0"/>
          </a:xfrm>
          <a:prstGeom prst="straightConnector1">
            <a:avLst/>
          </a:prstGeom>
          <a:noFill/>
          <a:ln w="6483" cap="flat">
            <a:solidFill>
              <a:srgbClr val="000000"/>
            </a:solidFill>
            <a:prstDash val="solid"/>
            <a:miter/>
          </a:ln>
        </p:spPr>
      </p:cxnSp>
      <p:sp>
        <p:nvSpPr>
          <p:cNvPr id="31" name="Dreptunghi 39">
            <a:extLst>
              <a:ext uri="{FF2B5EF4-FFF2-40B4-BE49-F238E27FC236}">
                <a16:creationId xmlns:a16="http://schemas.microsoft.com/office/drawing/2014/main" id="{DF3D955B-0A83-42E1-BC12-442A83F3CC15}"/>
              </a:ext>
            </a:extLst>
          </p:cNvPr>
          <p:cNvSpPr/>
          <p:nvPr/>
        </p:nvSpPr>
        <p:spPr>
          <a:xfrm>
            <a:off x="10335363" y="8146101"/>
            <a:ext cx="720720" cy="45720"/>
          </a:xfrm>
          <a:prstGeom prst="rect">
            <a:avLst/>
          </a:prstGeo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800" b="0" i="0" u="none" strike="noStrike" kern="1200" cap="none" spc="0" baseline="0">
                <a:solidFill>
                  <a:srgbClr val="FFFFFF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35" name="Dreptunghi 39">
            <a:extLst>
              <a:ext uri="{FF2B5EF4-FFF2-40B4-BE49-F238E27FC236}">
                <a16:creationId xmlns:a16="http://schemas.microsoft.com/office/drawing/2014/main" id="{4A3968D8-7786-4896-8C2E-4CA3E12EBF4C}"/>
              </a:ext>
            </a:extLst>
          </p:cNvPr>
          <p:cNvSpPr/>
          <p:nvPr/>
        </p:nvSpPr>
        <p:spPr>
          <a:xfrm>
            <a:off x="3259611" y="2089379"/>
            <a:ext cx="1699510" cy="792208"/>
          </a:xfrm>
          <a:prstGeom prst="rect">
            <a:avLst/>
          </a:prstGeom>
          <a:solidFill>
            <a:srgbClr val="FFFF00"/>
          </a:solidFill>
          <a:ln w="12600" cap="flat">
            <a:solidFill>
              <a:srgbClr val="2F528F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1200" cap="none" spc="0" baseline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Compartimenul</a:t>
            </a:r>
            <a:r>
              <a:rPr lang="en-US" sz="1200" b="0" i="0" u="none" strike="noStrike" kern="1200" cap="none" spc="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endParaRPr lang="ro-RO" sz="1200" b="0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i="0" u="none" strike="noStrike" kern="0" cap="none" spc="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Achiziții publice</a:t>
            </a:r>
          </a:p>
        </p:txBody>
      </p:sp>
      <p:sp>
        <p:nvSpPr>
          <p:cNvPr id="36" name="Dreptunghi 40">
            <a:extLst>
              <a:ext uri="{FF2B5EF4-FFF2-40B4-BE49-F238E27FC236}">
                <a16:creationId xmlns:a16="http://schemas.microsoft.com/office/drawing/2014/main" id="{E64B2487-CD26-4620-B6E7-5ABB79C47E2E}"/>
              </a:ext>
            </a:extLst>
          </p:cNvPr>
          <p:cNvSpPr/>
          <p:nvPr/>
        </p:nvSpPr>
        <p:spPr>
          <a:xfrm>
            <a:off x="3254126" y="2885777"/>
            <a:ext cx="1699510" cy="895504"/>
          </a:xfrm>
          <a:prstGeom prst="rect">
            <a:avLst/>
          </a:prstGeom>
          <a:solidFill>
            <a:schemeClr val="bg2"/>
          </a:solidFill>
          <a:ln w="12600" cap="flat">
            <a:solidFill>
              <a:srgbClr val="2F528F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2 </a:t>
            </a:r>
            <a:r>
              <a:rPr lang="ro-RO" sz="1200" b="0" i="0" u="none" strike="noStrike" kern="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Experti</a:t>
            </a: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achiziții</a:t>
            </a:r>
            <a:r>
              <a: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                    </a:t>
            </a:r>
            <a:r>
              <a:rPr lang="en-US" sz="1200" b="0" i="0" u="none" strike="noStrike" kern="0" cap="none" spc="0" baseline="0" dirty="0" err="1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publice</a:t>
            </a:r>
            <a:r>
              <a:rPr lang="ro-RO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 </a:t>
            </a:r>
            <a:endParaRPr lang="en-US" sz="1200" b="0" i="0" u="none" strike="noStrike" kern="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o-RO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r>
              <a: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 </a:t>
            </a:r>
            <a:endParaRPr lang="ro-RO" sz="1200" b="0" i="0" u="none" strike="noStrike" kern="0" cap="none" spc="0" baseline="0" dirty="0">
              <a:solidFill>
                <a:srgbClr val="000000"/>
              </a:solidFill>
              <a:uFillTx/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</p:txBody>
      </p:sp>
      <p:cxnSp>
        <p:nvCxnSpPr>
          <p:cNvPr id="42" name="Conector drept 67">
            <a:extLst>
              <a:ext uri="{FF2B5EF4-FFF2-40B4-BE49-F238E27FC236}">
                <a16:creationId xmlns:a16="http://schemas.microsoft.com/office/drawing/2014/main" id="{F3AD5ADF-890A-482A-9289-3D6C95009FD1}"/>
              </a:ext>
            </a:extLst>
          </p:cNvPr>
          <p:cNvCxnSpPr/>
          <p:nvPr/>
        </p:nvCxnSpPr>
        <p:spPr>
          <a:xfrm>
            <a:off x="10659006" y="2744658"/>
            <a:ext cx="0" cy="17995"/>
          </a:xfrm>
          <a:prstGeom prst="straightConnector1">
            <a:avLst/>
          </a:prstGeom>
          <a:noFill/>
          <a:ln w="6483" cap="flat">
            <a:solidFill>
              <a:srgbClr val="4472C4"/>
            </a:solidFill>
            <a:prstDash val="solid"/>
            <a:miter/>
          </a:ln>
        </p:spPr>
      </p:cxnSp>
      <p:sp>
        <p:nvSpPr>
          <p:cNvPr id="70" name="Dreptunghi 69">
            <a:extLst>
              <a:ext uri="{FF2B5EF4-FFF2-40B4-BE49-F238E27FC236}">
                <a16:creationId xmlns:a16="http://schemas.microsoft.com/office/drawing/2014/main" id="{BB4E517A-E29B-4128-9076-28E519DB0216}"/>
              </a:ext>
            </a:extLst>
          </p:cNvPr>
          <p:cNvSpPr/>
          <p:nvPr/>
        </p:nvSpPr>
        <p:spPr>
          <a:xfrm>
            <a:off x="11292396" y="477743"/>
            <a:ext cx="790111" cy="32220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Anexa 2</a:t>
            </a:r>
          </a:p>
        </p:txBody>
      </p:sp>
      <p:cxnSp>
        <p:nvCxnSpPr>
          <p:cNvPr id="85" name="Conector drept cu săgeată 84">
            <a:extLst>
              <a:ext uri="{FF2B5EF4-FFF2-40B4-BE49-F238E27FC236}">
                <a16:creationId xmlns:a16="http://schemas.microsoft.com/office/drawing/2014/main" id="{3930BE65-13F2-4D6F-AF4A-B76089B43800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5177859" y="1621825"/>
            <a:ext cx="1" cy="215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Conector drept cu săgeată 94">
            <a:extLst>
              <a:ext uri="{FF2B5EF4-FFF2-40B4-BE49-F238E27FC236}">
                <a16:creationId xmlns:a16="http://schemas.microsoft.com/office/drawing/2014/main" id="{F5575BFA-99C3-42E4-A6F8-C3CE74922D3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126480" y="1841224"/>
            <a:ext cx="0" cy="241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Conector drept cu săgeată 100">
            <a:extLst>
              <a:ext uri="{FF2B5EF4-FFF2-40B4-BE49-F238E27FC236}">
                <a16:creationId xmlns:a16="http://schemas.microsoft.com/office/drawing/2014/main" id="{41389294-7E0A-432B-9665-081758AB40AC}"/>
              </a:ext>
            </a:extLst>
          </p:cNvPr>
          <p:cNvCxnSpPr>
            <a:cxnSpLocks/>
          </p:cNvCxnSpPr>
          <p:nvPr/>
        </p:nvCxnSpPr>
        <p:spPr>
          <a:xfrm>
            <a:off x="4004229" y="1828849"/>
            <a:ext cx="0" cy="254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Conector drept cu săgeată 105">
            <a:extLst>
              <a:ext uri="{FF2B5EF4-FFF2-40B4-BE49-F238E27FC236}">
                <a16:creationId xmlns:a16="http://schemas.microsoft.com/office/drawing/2014/main" id="{1A19F1D3-07FD-441A-ABC4-C54638ED603A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9286043" y="1598995"/>
            <a:ext cx="0" cy="180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Conector drept cu săgeată 107">
            <a:extLst>
              <a:ext uri="{FF2B5EF4-FFF2-40B4-BE49-F238E27FC236}">
                <a16:creationId xmlns:a16="http://schemas.microsoft.com/office/drawing/2014/main" id="{24B3BDE6-D128-4090-94E2-AE971D88097A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8529993" y="1792693"/>
            <a:ext cx="0" cy="29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Conector drept cu săgeată 113">
            <a:extLst>
              <a:ext uri="{FF2B5EF4-FFF2-40B4-BE49-F238E27FC236}">
                <a16:creationId xmlns:a16="http://schemas.microsoft.com/office/drawing/2014/main" id="{8EDD5C33-786F-4B17-BB8B-4348C84CA74E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9985445" y="1792693"/>
            <a:ext cx="0" cy="29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Conector drept cu săgeată 116">
            <a:extLst>
              <a:ext uri="{FF2B5EF4-FFF2-40B4-BE49-F238E27FC236}">
                <a16:creationId xmlns:a16="http://schemas.microsoft.com/office/drawing/2014/main" id="{FB441A68-9924-4D47-9AEC-086314F7A47B}"/>
              </a:ext>
            </a:extLst>
          </p:cNvPr>
          <p:cNvCxnSpPr>
            <a:cxnSpLocks/>
            <a:stCxn id="3" idx="3"/>
            <a:endCxn id="8" idx="1"/>
          </p:cNvCxnSpPr>
          <p:nvPr/>
        </p:nvCxnSpPr>
        <p:spPr>
          <a:xfrm flipV="1">
            <a:off x="6986016" y="1251303"/>
            <a:ext cx="373571" cy="11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Dreptunghi 18">
            <a:extLst>
              <a:ext uri="{FF2B5EF4-FFF2-40B4-BE49-F238E27FC236}">
                <a16:creationId xmlns:a16="http://schemas.microsoft.com/office/drawing/2014/main" id="{665792DC-5E2E-7592-2D98-9F56E5D87154}"/>
              </a:ext>
            </a:extLst>
          </p:cNvPr>
          <p:cNvSpPr/>
          <p:nvPr/>
        </p:nvSpPr>
        <p:spPr>
          <a:xfrm>
            <a:off x="335225" y="901652"/>
            <a:ext cx="2740834" cy="71821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ro-RO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irec</a:t>
            </a:r>
            <a:r>
              <a:rPr lang="ro-RO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artistic</a:t>
            </a:r>
            <a:r>
              <a:rPr lang="ro-RO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</a:p>
        </p:txBody>
      </p:sp>
      <p:cxnSp>
        <p:nvCxnSpPr>
          <p:cNvPr id="49" name="Conector drept cu săgeată 48">
            <a:extLst>
              <a:ext uri="{FF2B5EF4-FFF2-40B4-BE49-F238E27FC236}">
                <a16:creationId xmlns:a16="http://schemas.microsoft.com/office/drawing/2014/main" id="{37ADF662-B89A-E053-F9AB-25BFAB80B369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1705642" y="1619866"/>
            <a:ext cx="5735" cy="440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ector drept 52">
            <a:extLst>
              <a:ext uri="{FF2B5EF4-FFF2-40B4-BE49-F238E27FC236}">
                <a16:creationId xmlns:a16="http://schemas.microsoft.com/office/drawing/2014/main" id="{7FE41717-7E7F-2DB7-EC4E-7F0627FE1378}"/>
              </a:ext>
            </a:extLst>
          </p:cNvPr>
          <p:cNvCxnSpPr>
            <a:cxnSpLocks/>
          </p:cNvCxnSpPr>
          <p:nvPr/>
        </p:nvCxnSpPr>
        <p:spPr>
          <a:xfrm>
            <a:off x="4004229" y="1828849"/>
            <a:ext cx="2116179" cy="82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Conector drept cu săgeată 66">
            <a:extLst>
              <a:ext uri="{FF2B5EF4-FFF2-40B4-BE49-F238E27FC236}">
                <a16:creationId xmlns:a16="http://schemas.microsoft.com/office/drawing/2014/main" id="{72465A95-8A6E-5B4D-13D5-A411FFB8F53D}"/>
              </a:ext>
            </a:extLst>
          </p:cNvPr>
          <p:cNvCxnSpPr>
            <a:cxnSpLocks/>
            <a:stCxn id="3" idx="1"/>
            <a:endCxn id="19" idx="3"/>
          </p:cNvCxnSpPr>
          <p:nvPr/>
        </p:nvCxnSpPr>
        <p:spPr>
          <a:xfrm flipH="1" flipV="1">
            <a:off x="3076059" y="1260759"/>
            <a:ext cx="293644" cy="1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186</Words>
  <Application>Microsoft Office PowerPoint</Application>
  <PresentationFormat>Ecran lat</PresentationFormat>
  <Paragraphs>83</Paragraphs>
  <Slides>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7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Liberation Sans</vt:lpstr>
      <vt:lpstr>Liberation Serif</vt:lpstr>
      <vt:lpstr>StarSymbol</vt:lpstr>
      <vt:lpstr>Times New Roman</vt:lpstr>
      <vt:lpstr>Temă Office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Ateneul National iasi</cp:lastModifiedBy>
  <cp:revision>82</cp:revision>
  <cp:lastPrinted>2024-06-26T06:16:32Z</cp:lastPrinted>
  <dcterms:created xsi:type="dcterms:W3CDTF">2017-08-08T11:17:39Z</dcterms:created>
  <dcterms:modified xsi:type="dcterms:W3CDTF">2024-06-26T06:16:34Z</dcterms:modified>
</cp:coreProperties>
</file>